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1"/>
  </p:notesMasterIdLst>
  <p:sldIdLst>
    <p:sldId id="513" r:id="rId2"/>
    <p:sldId id="547" r:id="rId3"/>
    <p:sldId id="542" r:id="rId4"/>
    <p:sldId id="516" r:id="rId5"/>
    <p:sldId id="519" r:id="rId6"/>
    <p:sldId id="548" r:id="rId7"/>
    <p:sldId id="521" r:id="rId8"/>
    <p:sldId id="549" r:id="rId9"/>
    <p:sldId id="523" r:id="rId10"/>
    <p:sldId id="550" r:id="rId11"/>
    <p:sldId id="525" r:id="rId12"/>
    <p:sldId id="518" r:id="rId13"/>
    <p:sldId id="498" r:id="rId14"/>
    <p:sldId id="543" r:id="rId15"/>
    <p:sldId id="537" r:id="rId16"/>
    <p:sldId id="544" r:id="rId17"/>
    <p:sldId id="545" r:id="rId18"/>
    <p:sldId id="546" r:id="rId19"/>
    <p:sldId id="517" r:id="rId20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>
      <p:cViewPr varScale="1">
        <p:scale>
          <a:sx n="73" d="100"/>
          <a:sy n="73" d="100"/>
        </p:scale>
        <p:origin x="774" y="78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125C3AC-4D3B-43EA-909C-9E2538A28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93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FD43B-C38C-4FBA-AB25-A41707B3B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4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E4AD3-0B1D-4D7B-BFA0-61782751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163F1-6C3A-44FB-BCB5-360F7D160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456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27CA1-D0C9-4BD1-9157-2BD0BE2B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1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D2BE3B-6B7C-41F9-BE8A-0E9D2DBF9E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26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4DC70-5766-4180-90A6-67955A754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1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65E99-489C-4621-A237-742E4BB1DE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0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9E11B-CD49-4596-8E07-D3F33523CB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89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E547B-DAD3-4DAA-9D7C-7BB60ECE6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200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476F2-BFBB-4D0B-89FE-16A3BF226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2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3AB99C-3E4C-42D7-B146-D82FD2F9C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3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A899BF-2183-497D-BDAE-150488F3FC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4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06049-B636-42FE-A132-93E5B027A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75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B74367B9-9FD2-4EF2-938C-3464151C9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0.png"/><Relationship Id="rId5" Type="http://schemas.openxmlformats.org/officeDocument/2006/relationships/image" Target="../media/image17.pn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0.png"/><Relationship Id="rId5" Type="http://schemas.openxmlformats.org/officeDocument/2006/relationships/image" Target="../media/image23.png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82004" y="46037"/>
            <a:ext cx="418234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5918341" y="390848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4420944" y="5001744"/>
            <a:ext cx="6250032" cy="60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eaLnBrk="1" hangingPunct="1"/>
            <a:r>
              <a:rPr lang="en-US" sz="3200" b="1" smtClean="0">
                <a:solidFill>
                  <a:srgbClr val="C00000"/>
                </a:solidFill>
                <a:cs typeface="Times New Roman" panose="02020603050405020304" pitchFamily="18" charset="0"/>
              </a:rPr>
              <a:t>Giáo viên: Lương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Hồng</a:t>
            </a:r>
            <a:r>
              <a:rPr lang="en-US" sz="3200" b="1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cs typeface="Times New Roman" panose="02020603050405020304" pitchFamily="18" charset="0"/>
              </a:rPr>
              <a:t>Diễm</a:t>
            </a:r>
            <a:endParaRPr lang="en-US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356" y="2718619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5702424" y="3397215"/>
            <a:ext cx="3929062" cy="60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 smtClean="0">
                <a:solidFill>
                  <a:srgbClr val="1713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CHỦ ĐỀ 2 - TIẾT 2</a:t>
            </a:r>
            <a:endParaRPr lang="en-US" sz="3200" b="1" dirty="0">
              <a:solidFill>
                <a:srgbClr val="1713C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21316" y="3933056"/>
            <a:ext cx="656568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>
                <a:ea typeface="Calibri" panose="020F0502020204030204" pitchFamily="34" charset="0"/>
                <a:cs typeface="Times New Roman" panose="02020603050405020304" pitchFamily="18" charset="0"/>
              </a:rPr>
              <a:t>ÔN TẬP BÀI HÁT: CON CHIM CHÍCH CHÒE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2400" b="1">
                <a:ea typeface="Calibri" panose="020F0502020204030204" pitchFamily="34" charset="0"/>
                <a:cs typeface="Times New Roman" panose="02020603050405020304" pitchFamily="18" charset="0"/>
              </a:rPr>
              <a:t>NHẠC CỤ: SONG LOAN</a:t>
            </a:r>
            <a:endParaRPr lang="en-US" sz="2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4406280" y="5557455"/>
            <a:ext cx="6250032" cy="607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291" tIns="57145" rIns="114291" bIns="57145">
            <a:spAutoFit/>
          </a:bodyPr>
          <a:lstStyle/>
          <a:p>
            <a:pPr eaLnBrk="1" hangingPunct="1"/>
            <a:r>
              <a:rPr lang="en-US" sz="3200" b="1" smtClean="0">
                <a:solidFill>
                  <a:srgbClr val="C00000"/>
                </a:solidFill>
                <a:cs typeface="Times New Roman" panose="02020603050405020304" pitchFamily="18" charset="0"/>
              </a:rPr>
              <a:t>Trường Tiểu học Cấp Tiến</a:t>
            </a:r>
            <a:endParaRPr lang="en-US" sz="3200" b="1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1803400" y="3121025"/>
            <a:ext cx="747712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11274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11272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263" y="188913"/>
            <a:ext cx="7837487" cy="6669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4462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00" y="5070301"/>
            <a:ext cx="1885999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8724" y="4462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495425" y="3267075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1875"/>
            <a:ext cx="7272337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2470150"/>
            <a:ext cx="2811810" cy="2038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1096962"/>
            <a:ext cx="2955826" cy="2260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1474788" y="1484313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pic>
        <p:nvPicPr>
          <p:cNvPr id="14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724" y="2636912"/>
            <a:ext cx="2928764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1096962"/>
            <a:ext cx="2451100" cy="2476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74788" y="1330325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Cambria" pitchFamily="18" charset="0"/>
              </a:rPr>
              <a:t>SONG LOAN</a:t>
            </a:r>
          </a:p>
        </p:txBody>
      </p:sp>
      <p:pic>
        <p:nvPicPr>
          <p:cNvPr id="7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1470025"/>
            <a:ext cx="2663825" cy="401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514350" y="1096963"/>
            <a:ext cx="2235200" cy="1827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95600" y="1641475"/>
            <a:ext cx="4975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Gõ theo hình tiết tấu</a:t>
            </a:r>
          </a:p>
        </p:txBody>
      </p:sp>
      <p:pic>
        <p:nvPicPr>
          <p:cNvPr id="22535" name="Picture 7" descr="14"/>
          <p:cNvPicPr>
            <a:picLocks noChangeAspect="1" noChangeArrowheads="1"/>
          </p:cNvPicPr>
          <p:nvPr/>
        </p:nvPicPr>
        <p:blipFill>
          <a:blip r:embed="rId4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t="39514" r="51651" b="44675"/>
          <a:stretch>
            <a:fillRect/>
          </a:stretch>
        </p:blipFill>
        <p:spPr bwMode="auto">
          <a:xfrm>
            <a:off x="728663" y="2716213"/>
            <a:ext cx="3894137" cy="208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2781300"/>
            <a:ext cx="4751387" cy="194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85"/>
          <a:stretch>
            <a:fillRect/>
          </a:stretch>
        </p:blipFill>
        <p:spPr bwMode="auto">
          <a:xfrm>
            <a:off x="446088" y="1074738"/>
            <a:ext cx="1847850" cy="140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1882164" y="1773238"/>
            <a:ext cx="74862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1713CB"/>
                </a:solidFill>
                <a:latin typeface="Cambria" pitchFamily="18" charset="0"/>
              </a:rPr>
              <a:t>Hát</a:t>
            </a:r>
            <a:r>
              <a:rPr lang="en-US" sz="4000" b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4000" b="1" dirty="0" err="1">
                <a:solidFill>
                  <a:srgbClr val="1713CB"/>
                </a:solidFill>
                <a:latin typeface="Cambria" pitchFamily="18" charset="0"/>
              </a:rPr>
              <a:t>kết</a:t>
            </a:r>
            <a:r>
              <a:rPr lang="en-US" sz="4000" b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4000" b="1" dirty="0" err="1">
                <a:solidFill>
                  <a:srgbClr val="1713CB"/>
                </a:solidFill>
                <a:latin typeface="Cambria" pitchFamily="18" charset="0"/>
              </a:rPr>
              <a:t>hợp</a:t>
            </a:r>
            <a:r>
              <a:rPr lang="en-US" sz="4000" b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4000" b="1" dirty="0" err="1">
                <a:solidFill>
                  <a:srgbClr val="1713CB"/>
                </a:solidFill>
                <a:latin typeface="Cambria" pitchFamily="18" charset="0"/>
              </a:rPr>
              <a:t>gõ</a:t>
            </a:r>
            <a:r>
              <a:rPr lang="en-US" sz="4000" b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4000" b="1" dirty="0" err="1">
                <a:solidFill>
                  <a:srgbClr val="1713CB"/>
                </a:solidFill>
                <a:latin typeface="Cambria" pitchFamily="18" charset="0"/>
              </a:rPr>
              <a:t>đệm</a:t>
            </a:r>
            <a:r>
              <a:rPr lang="en-US" sz="4000" b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4000" b="1" dirty="0" err="1">
                <a:solidFill>
                  <a:srgbClr val="1713CB"/>
                </a:solidFill>
                <a:latin typeface="Cambria" pitchFamily="18" charset="0"/>
              </a:rPr>
              <a:t>theo</a:t>
            </a:r>
            <a:r>
              <a:rPr lang="en-US" sz="4000" b="1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4000" b="1" dirty="0" err="1" smtClean="0">
                <a:solidFill>
                  <a:srgbClr val="1713CB"/>
                </a:solidFill>
                <a:latin typeface="Cambria" pitchFamily="18" charset="0"/>
              </a:rPr>
              <a:t>phách</a:t>
            </a:r>
            <a:endParaRPr lang="en-US" sz="4000" b="1" dirty="0">
              <a:solidFill>
                <a:srgbClr val="1713CB"/>
              </a:solidFill>
              <a:latin typeface="Cambria" pitchFamily="18" charset="0"/>
            </a:endParaRPr>
          </a:p>
        </p:txBody>
      </p:sp>
      <p:pic>
        <p:nvPicPr>
          <p:cNvPr id="17413" name="Picture 7" descr="14"/>
          <p:cNvPicPr>
            <a:picLocks noChangeAspect="1" noChangeArrowheads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t="42514" r="51651" b="44675"/>
          <a:stretch>
            <a:fillRect/>
          </a:stretch>
        </p:blipFill>
        <p:spPr bwMode="auto">
          <a:xfrm>
            <a:off x="454025" y="3213100"/>
            <a:ext cx="33131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2997200"/>
            <a:ext cx="5805487" cy="251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81600" y="107473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9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2138363" y="1641475"/>
            <a:ext cx="6877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1713CB"/>
                </a:solidFill>
                <a:latin typeface="Cambria" pitchFamily="18" charset="0"/>
              </a:rPr>
              <a:t>Gõ nhạc cụ theo hình tiết tấu</a:t>
            </a:r>
          </a:p>
        </p:txBody>
      </p:sp>
      <p:pic>
        <p:nvPicPr>
          <p:cNvPr id="18436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069975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4" name="Picture 2" descr="14"/>
          <p:cNvPicPr>
            <a:picLocks noChangeAspect="1" noChangeArrowheads="1"/>
          </p:cNvPicPr>
          <p:nvPr/>
        </p:nvPicPr>
        <p:blipFill>
          <a:blip r:embed="rId6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3" t="39514" r="5487" b="44675"/>
          <a:stretch>
            <a:fillRect/>
          </a:stretch>
        </p:blipFill>
        <p:spPr bwMode="auto">
          <a:xfrm>
            <a:off x="1454150" y="2660650"/>
            <a:ext cx="8002588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Õ THEO HÌNH TIẾT TẤU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181600" y="48402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35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15888"/>
            <a:ext cx="7448550" cy="674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214435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92" y="5142309"/>
            <a:ext cx="1958008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2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50" y="115888"/>
            <a:ext cx="2314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316037" y="46831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373832" y="4207359"/>
            <a:ext cx="2448272" cy="1453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89" y="1291072"/>
            <a:ext cx="235071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680" y="1076407"/>
            <a:ext cx="2575951" cy="24246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2582810" y="2363396"/>
            <a:ext cx="614395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none" cap="all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CẢM ƠN CÁC THẦY CÔ GIÁO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u="none" cap="all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Chúc </a:t>
            </a:r>
            <a:r>
              <a:rPr lang="en-US" sz="3200" b="1" u="none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u="none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EM</a:t>
            </a:r>
            <a:br>
              <a:rPr lang="en-US" sz="3200" b="1" u="none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u="none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CHĂM NGOAN, </a:t>
            </a:r>
            <a:r>
              <a:rPr lang="en-US" sz="3200" b="1" u="none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u="none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none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200" b="1" u="none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13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51" y="3789917"/>
            <a:ext cx="2023120" cy="162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981200" y="2344738"/>
            <a:ext cx="70580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1057275" y="334963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“TIẾT TẤU VUI NHỘN”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0"/>
            <a:ext cx="10972800" cy="45720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168910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400">
                <a:ea typeface="Calibri" charset="0"/>
                <a:cs typeface="Times New Roman" pitchFamily="18" charset="0"/>
              </a:rPr>
              <a:t>    </a:t>
            </a:r>
            <a:endParaRPr lang="en-US">
              <a:ea typeface="Calibri" charset="0"/>
              <a:cs typeface="Times New Roman" pitchFamily="18" charset="0"/>
            </a:endParaRPr>
          </a:p>
        </p:txBody>
      </p:sp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0" y="0"/>
            <a:ext cx="10972800" cy="0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105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238" y="2249488"/>
            <a:ext cx="6726237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031875"/>
            <a:ext cx="7272337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90550" y="2924175"/>
            <a:ext cx="32480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  <a:cs typeface="Times New Roman" pitchFamily="18" charset="0"/>
              </a:rPr>
              <a:t>ÔN TẬP BÀI HÁT</a:t>
            </a:r>
            <a:endParaRPr lang="en-US" sz="4000" b="1">
              <a:solidFill>
                <a:srgbClr val="1713CB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572" y="3645024"/>
            <a:ext cx="2643520" cy="1927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35607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76200"/>
            <a:ext cx="75819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389806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20161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0776" y="5070301"/>
            <a:ext cx="2102024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824" y="60007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9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165225" y="3276600"/>
            <a:ext cx="8599488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48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GÕ ĐỆM THEO NHỊP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7173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7178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7176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0"/>
          <a:stretch>
            <a:fillRect/>
          </a:stretch>
        </p:blipFill>
        <p:spPr bwMode="auto">
          <a:xfrm>
            <a:off x="1547813" y="271463"/>
            <a:ext cx="7467600" cy="647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-27384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792" y="5142309"/>
            <a:ext cx="1958008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6673" y="3419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009650" y="3121025"/>
            <a:ext cx="9066213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 GÕ ĐỆM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TIẾT TẤU LỜI CA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CON CHIM CHÍCH CHÒE</a:t>
            </a: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4406900" y="2122488"/>
            <a:ext cx="5618163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Theo bài Bắc kim thang Dân ca Nam Bộ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mới: Việt Anh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9226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9224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5"/>
          <a:stretch>
            <a:fillRect/>
          </a:stretch>
        </p:blipFill>
        <p:spPr bwMode="auto">
          <a:xfrm>
            <a:off x="1454150" y="117475"/>
            <a:ext cx="7632700" cy="651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" t="4485" r="1"/>
          <a:stretch/>
        </p:blipFill>
        <p:spPr bwMode="auto">
          <a:xfrm>
            <a:off x="-58216" y="-73597"/>
            <a:ext cx="2260457" cy="1342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00" y="5142309"/>
            <a:ext cx="1944216" cy="174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EAT CON CHIM CHÍCH CHÒ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57346" y="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9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11692</TotalTime>
  <Words>167</Words>
  <Application>Microsoft Office PowerPoint</Application>
  <PresentationFormat>Custom</PresentationFormat>
  <Paragraphs>34</Paragraphs>
  <Slides>19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611</cp:revision>
  <dcterms:created xsi:type="dcterms:W3CDTF">2010-04-30T18:19:48Z</dcterms:created>
  <dcterms:modified xsi:type="dcterms:W3CDTF">2022-10-11T13:28:26Z</dcterms:modified>
</cp:coreProperties>
</file>